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85" r:id="rId4"/>
  </p:sldMasterIdLst>
  <p:notesMasterIdLst>
    <p:notesMasterId r:id="rId10"/>
  </p:notesMasterIdLst>
  <p:handoutMasterIdLst>
    <p:handoutMasterId r:id="rId11"/>
  </p:handoutMasterIdLst>
  <p:sldIdLst>
    <p:sldId id="606" r:id="rId5"/>
    <p:sldId id="661" r:id="rId6"/>
    <p:sldId id="662" r:id="rId7"/>
    <p:sldId id="668" r:id="rId8"/>
    <p:sldId id="589" r:id="rId9"/>
  </p:sldIdLst>
  <p:sldSz cx="12188825" cy="6858000"/>
  <p:notesSz cx="7315200" cy="96012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 &amp; Preamble" id="{133CD4EE-FA88-4DC6-8716-2DE9C399FD1F}">
          <p14:sldIdLst>
            <p14:sldId id="606"/>
            <p14:sldId id="661"/>
            <p14:sldId id="662"/>
            <p14:sldId id="668"/>
            <p14:sldId id="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524"/>
    <a:srgbClr val="AC83DB"/>
    <a:srgbClr val="E14D28"/>
    <a:srgbClr val="D56F7D"/>
    <a:srgbClr val="E39462"/>
    <a:srgbClr val="F3E83F"/>
    <a:srgbClr val="94D56D"/>
    <a:srgbClr val="CFD161"/>
    <a:srgbClr val="006F9E"/>
    <a:srgbClr val="DBB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85" autoAdjust="0"/>
    <p:restoredTop sz="93269" autoAdjust="0"/>
  </p:normalViewPr>
  <p:slideViewPr>
    <p:cSldViewPr>
      <p:cViewPr>
        <p:scale>
          <a:sx n="107" d="100"/>
          <a:sy n="107" d="100"/>
        </p:scale>
        <p:origin x="344" y="600"/>
      </p:cViewPr>
      <p:guideLst>
        <p:guide orient="horz" pos="2160"/>
        <p:guide orient="horz" pos="864"/>
        <p:guide orient="horz" pos="3792"/>
        <p:guide pos="3839"/>
        <p:guide pos="384"/>
        <p:guide pos="7294"/>
        <p:guide pos="383"/>
        <p:guide pos="729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15" d="100"/>
          <a:sy n="115" d="100"/>
        </p:scale>
        <p:origin x="4704" y="192"/>
      </p:cViewPr>
      <p:guideLst>
        <p:guide orient="horz" pos="3024"/>
        <p:guide pos="2304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B004553-04C5-4BB3-AD4E-8B2EF3CDDAF9}" type="datetimeFigureOut">
              <a:rPr lang="en-US" smtClean="0"/>
              <a:pPr/>
              <a:t>9/8/17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6A881F-0910-47D3-BD01-4F68834EC3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CB6F0DB-E055-41D0-9102-627A646E4242}" type="datetimeFigureOut">
              <a:rPr lang="en-US" smtClean="0"/>
              <a:pPr/>
              <a:t>9/8/17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639763"/>
            <a:ext cx="5546725" cy="3121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" y="4000500"/>
            <a:ext cx="6339840" cy="51206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j-lt"/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NSX_titl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6038295" y="6464301"/>
            <a:ext cx="5180251" cy="149224"/>
          </a:xfrm>
        </p:spPr>
        <p:txBody>
          <a:bodyPr/>
          <a:lstStyle/>
          <a:p>
            <a:endParaRPr lang="en-US" dirty="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21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496359" y="6464301"/>
            <a:ext cx="450733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717074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1">
              <a:alpha val="4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44525"/>
            <a:ext cx="10969943" cy="812800"/>
          </a:xfrm>
        </p:spPr>
        <p:txBody>
          <a:bodyPr anchor="t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22139" y="457200"/>
            <a:ext cx="304961" cy="6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SX_main_title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2192000" cy="6880860"/>
            <a:chOff x="0" y="0"/>
            <a:chExt cx="12192000" cy="68808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808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 flipH="1">
              <a:off x="0" y="0"/>
              <a:ext cx="6546850" cy="686943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l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99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" y="-3613"/>
            <a:ext cx="12188952" cy="688447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2" y="3777824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4067692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442" y="617779"/>
            <a:ext cx="1373087" cy="216433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09440" y="6505956"/>
            <a:ext cx="2114709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800" dirty="0" smtClean="0">
                <a:solidFill>
                  <a:schemeClr val="bg2"/>
                </a:solidFill>
              </a:rPr>
              <a:t>© 2016</a:t>
            </a:r>
            <a:r>
              <a:rPr lang="en-US" sz="800" baseline="0" dirty="0" smtClean="0">
                <a:solidFill>
                  <a:schemeClr val="bg2"/>
                </a:solidFill>
              </a:rPr>
              <a:t> VMware Inc. All rights reserved.</a:t>
            </a:r>
            <a:endParaRPr lang="en-US" sz="800" dirty="0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1204686"/>
            <a:ext cx="5937409" cy="1635946"/>
          </a:xfrm>
        </p:spPr>
        <p:txBody>
          <a:bodyPr/>
          <a:lstStyle>
            <a:lvl1pPr>
              <a:defRPr lang="en-US" sz="3599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916832"/>
            <a:ext cx="593740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9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3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8" r:id="rId3"/>
    <p:sldLayoutId id="2147483689" r:id="rId4"/>
    <p:sldLayoutId id="2147483690" r:id="rId5"/>
    <p:sldLayoutId id="2147483691" r:id="rId6"/>
    <p:sldLayoutId id="2147483692" r:id="rId7"/>
    <p:sldLayoutId id="2147483699" r:id="rId8"/>
    <p:sldLayoutId id="2147483693" r:id="rId9"/>
    <p:sldLayoutId id="2147483694" r:id="rId10"/>
    <p:sldLayoutId id="2147483695" r:id="rId11"/>
    <p:sldLayoutId id="2147483705" r:id="rId12"/>
    <p:sldLayoutId id="2147483706" r:id="rId13"/>
    <p:sldLayoutId id="2147483709" r:id="rId14"/>
    <p:sldLayoutId id="2147483708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1204686"/>
            <a:ext cx="6932771" cy="1635946"/>
          </a:xfrm>
        </p:spPr>
        <p:txBody>
          <a:bodyPr/>
          <a:lstStyle/>
          <a:p>
            <a:r>
              <a:rPr lang="en-US" dirty="0" err="1" smtClean="0"/>
              <a:t>KuBo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CI/CD Pipeline with Jenkins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09/07/2017</a:t>
            </a:r>
          </a:p>
          <a:p>
            <a:endParaRPr lang="en-US" dirty="0"/>
          </a:p>
          <a:p>
            <a:r>
              <a:rPr lang="en-US" dirty="0" smtClean="0"/>
              <a:t>V1.0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CNABU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1914413" y="3201973"/>
            <a:ext cx="0" cy="1991027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90500"/>
            <a:ext cx="10969943" cy="812800"/>
          </a:xfrm>
        </p:spPr>
        <p:txBody>
          <a:bodyPr/>
          <a:lstStyle/>
          <a:p>
            <a:r>
              <a:rPr lang="en-US" dirty="0" smtClean="0"/>
              <a:t>Kubo Deployment</a:t>
            </a:r>
            <a:endParaRPr lang="en-US" sz="2400" dirty="0">
              <a:solidFill>
                <a:srgbClr val="D9541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46413" y="6976545"/>
            <a:ext cx="450733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6142" y="391220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09443" y="3422131"/>
            <a:ext cx="101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Bosh Client</a:t>
            </a:r>
          </a:p>
          <a:p>
            <a:r>
              <a:rPr lang="en-US" sz="1000" dirty="0" smtClean="0">
                <a:solidFill>
                  <a:srgbClr val="F8981D"/>
                </a:solidFill>
              </a:rPr>
              <a:t>10.40.206.8</a:t>
            </a:r>
            <a:endParaRPr lang="en-US" sz="1000" dirty="0">
              <a:solidFill>
                <a:srgbClr val="F8981D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293812" y="4251046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4464" y="360991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4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4564" y="360991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4329220" y="3055840"/>
            <a:ext cx="93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master-</a:t>
            </a:r>
            <a:r>
              <a:rPr lang="en-US" sz="1000" b="1" dirty="0" err="1" smtClean="0">
                <a:solidFill>
                  <a:schemeClr val="accent6"/>
                </a:solidFill>
              </a:rPr>
              <a:t>haproxy</a:t>
            </a:r>
            <a:r>
              <a:rPr lang="en-US" sz="1000" b="1" dirty="0" smtClean="0">
                <a:solidFill>
                  <a:schemeClr val="accent6"/>
                </a:solidFill>
              </a:rPr>
              <a:t/>
            </a:r>
            <a:br>
              <a:rPr lang="en-US" sz="1000" b="1" dirty="0" smtClean="0">
                <a:solidFill>
                  <a:schemeClr val="accent6"/>
                </a:solidFill>
              </a:rPr>
            </a:br>
            <a:r>
              <a:rPr lang="en-US" sz="1000" dirty="0">
                <a:solidFill>
                  <a:srgbClr val="F8981D"/>
                </a:solidFill>
              </a:rPr>
              <a:t>10.40.207.42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36567" y="308701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753258" y="3989453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524499" y="4132124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417888" y="4523802"/>
            <a:ext cx="0" cy="2029398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4665" y="358494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5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4765" y="3584946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60" name="Straight Connector 59"/>
          <p:cNvCxnSpPr/>
          <p:nvPr/>
        </p:nvCxnSpPr>
        <p:spPr>
          <a:xfrm flipV="1">
            <a:off x="6353459" y="3964483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162799" y="412216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760288" y="4921065"/>
            <a:ext cx="0" cy="1632135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60288" y="6553200"/>
            <a:ext cx="1995134" cy="11429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36912" y="2730761"/>
            <a:ext cx="1268287" cy="1738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10.40.206.128/25</a:t>
            </a:r>
            <a:endParaRPr lang="en-US" sz="1200" dirty="0"/>
          </a:p>
        </p:txBody>
      </p:sp>
      <p:pic>
        <p:nvPicPr>
          <p:cNvPr id="58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353" y="5372398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489" y="5460887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4308" y="5174731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0588" y="5257800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736" y="2065942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914399" y="1599038"/>
            <a:ext cx="11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Bosh Director</a:t>
            </a:r>
          </a:p>
          <a:p>
            <a:r>
              <a:rPr lang="pl-PL" sz="1000" dirty="0" smtClean="0">
                <a:solidFill>
                  <a:srgbClr val="F8981D"/>
                </a:solidFill>
              </a:rPr>
              <a:t>10.40.206.147</a:t>
            </a:r>
            <a:endParaRPr lang="pl-PL" sz="1000" dirty="0">
              <a:solidFill>
                <a:srgbClr val="F8981D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350588" y="2470888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028332" y="4474644"/>
            <a:ext cx="1172067" cy="181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10.40.206.0/25</a:t>
            </a:r>
            <a:endParaRPr lang="en-US" sz="1200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023489" y="6553200"/>
            <a:ext cx="1402392" cy="0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VMW_ICON_cluster1_2D(F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06" y="6172200"/>
            <a:ext cx="660400" cy="6858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140453" y="6631652"/>
            <a:ext cx="1301711" cy="36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F8981D"/>
                </a:solidFill>
              </a:rPr>
              <a:t>Physical Router</a:t>
            </a:r>
            <a:endParaRPr lang="en-US" sz="1400" dirty="0">
              <a:solidFill>
                <a:srgbClr val="F8981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4308" y="5901707"/>
            <a:ext cx="1240211" cy="233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smtClean="0">
                <a:solidFill>
                  <a:schemeClr val="accent1"/>
                </a:solidFill>
              </a:rPr>
              <a:t>MGMT Cluster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03692" y="5944948"/>
            <a:ext cx="1450762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COMPUTE Cluster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12723" y="3079094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master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87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4437" y="358235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88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4537" y="358235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89" name="Straight Connector 88"/>
          <p:cNvCxnSpPr/>
          <p:nvPr/>
        </p:nvCxnSpPr>
        <p:spPr>
          <a:xfrm flipV="1">
            <a:off x="7943231" y="396189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762999" y="412216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4638" y="355738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pic>
        <p:nvPicPr>
          <p:cNvPr id="92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4738" y="355738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93" name="Straight Connector 92"/>
          <p:cNvCxnSpPr/>
          <p:nvPr/>
        </p:nvCxnSpPr>
        <p:spPr>
          <a:xfrm flipV="1">
            <a:off x="9543432" y="3936920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314802" y="406962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788844" y="308268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64965" y="308627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155371" y="3087548"/>
            <a:ext cx="776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worker-</a:t>
            </a:r>
            <a:r>
              <a:rPr lang="en-US" sz="1000" b="1" dirty="0" err="1">
                <a:solidFill>
                  <a:schemeClr val="accent6"/>
                </a:solidFill>
              </a:rPr>
              <a:t>haproxy</a:t>
            </a:r>
            <a:endParaRPr lang="en-US" sz="1000" b="1" dirty="0">
              <a:solidFill>
                <a:schemeClr val="accent6"/>
              </a:solidFill>
            </a:endParaRPr>
          </a:p>
          <a:p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379250" y="3082685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etcd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958600" y="3086276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00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45142" y="3561567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01" name="Straight Connector 100"/>
          <p:cNvCxnSpPr/>
          <p:nvPr/>
        </p:nvCxnSpPr>
        <p:spPr>
          <a:xfrm flipV="1">
            <a:off x="11025206" y="4073811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0730078" y="3090460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pic>
        <p:nvPicPr>
          <p:cNvPr id="103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7455" y="3524994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04" name="Straight Connector 103"/>
          <p:cNvCxnSpPr/>
          <p:nvPr/>
        </p:nvCxnSpPr>
        <p:spPr>
          <a:xfrm flipV="1">
            <a:off x="11747519" y="4037238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1452391" y="3053887"/>
            <a:ext cx="776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worker</a:t>
            </a:r>
            <a:endParaRPr lang="en-US" sz="1000" dirty="0">
              <a:solidFill>
                <a:srgbClr val="717074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610099" y="4521940"/>
            <a:ext cx="7237413" cy="33370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P-G PG-COMP-VM-1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45692" y="2933700"/>
            <a:ext cx="7868520" cy="1380945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4245691" y="2750588"/>
            <a:ext cx="2893295" cy="290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accent1"/>
                </a:solidFill>
              </a:rPr>
              <a:t>K8s </a:t>
            </a:r>
            <a:r>
              <a:rPr lang="en-US" sz="1200" b="1" dirty="0">
                <a:solidFill>
                  <a:schemeClr val="accent1"/>
                </a:solidFill>
              </a:rPr>
              <a:t>Cluster-1 (</a:t>
            </a:r>
            <a:r>
              <a:rPr lang="en-US" sz="1200" b="1" dirty="0" smtClean="0">
                <a:solidFill>
                  <a:schemeClr val="accent1"/>
                </a:solidFill>
              </a:rPr>
              <a:t>mykubocluster-1)</a:t>
            </a:r>
            <a:endParaRPr lang="en-US" sz="1200" b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141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1207" y="5116639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8" descr="ICON_Server_flat_Q40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9899" y="4964239"/>
            <a:ext cx="1904504" cy="48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TextBox 142"/>
          <p:cNvSpPr txBox="1"/>
          <p:nvPr/>
        </p:nvSpPr>
        <p:spPr>
          <a:xfrm>
            <a:off x="4260882" y="4375662"/>
            <a:ext cx="1172067" cy="181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10.40.207.0/24</a:t>
            </a:r>
            <a:endParaRPr lang="en-US" sz="1200" dirty="0"/>
          </a:p>
        </p:txBody>
      </p:sp>
      <p:pic>
        <p:nvPicPr>
          <p:cNvPr id="145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80" y="2064831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cxnSp>
        <p:nvCxnSpPr>
          <p:cNvPr id="146" name="Straight Connector 145"/>
          <p:cNvCxnSpPr/>
          <p:nvPr/>
        </p:nvCxnSpPr>
        <p:spPr>
          <a:xfrm flipV="1">
            <a:off x="418032" y="2469777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-1216" y="1591407"/>
            <a:ext cx="11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Harbor</a:t>
            </a:r>
          </a:p>
          <a:p>
            <a:r>
              <a:rPr lang="pl-PL" sz="1000" dirty="0" smtClean="0">
                <a:solidFill>
                  <a:srgbClr val="F8981D"/>
                </a:solidFill>
              </a:rPr>
              <a:t>10.40.206.145</a:t>
            </a:r>
            <a:endParaRPr lang="pl-PL" sz="1000" dirty="0">
              <a:solidFill>
                <a:srgbClr val="F8981D"/>
              </a:solidFill>
            </a:endParaRPr>
          </a:p>
        </p:txBody>
      </p:sp>
      <p:pic>
        <p:nvPicPr>
          <p:cNvPr id="148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7278" y="2061929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49" name="TextBox 148"/>
          <p:cNvSpPr txBox="1"/>
          <p:nvPr/>
        </p:nvSpPr>
        <p:spPr>
          <a:xfrm>
            <a:off x="1934882" y="1588505"/>
            <a:ext cx="11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accent6"/>
                </a:solidFill>
              </a:rPr>
              <a:t>Jenkins</a:t>
            </a:r>
          </a:p>
          <a:p>
            <a:r>
              <a:rPr lang="pl-PL" sz="1000" dirty="0" smtClean="0">
                <a:solidFill>
                  <a:srgbClr val="F8981D"/>
                </a:solidFill>
              </a:rPr>
              <a:t>10.40.206.149</a:t>
            </a:r>
            <a:endParaRPr lang="pl-PL" sz="1000" dirty="0">
              <a:solidFill>
                <a:srgbClr val="F8981D"/>
              </a:solidFill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2322512" y="2419676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140223" y="2908757"/>
            <a:ext cx="3311020" cy="2400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 P-G PG-MGMT-Client</a:t>
            </a:r>
          </a:p>
        </p:txBody>
      </p:sp>
      <p:pic>
        <p:nvPicPr>
          <p:cNvPr id="151" name="Picture 17" descr="ICON_VM_basic_flat_R2_Q40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123" y="3911673"/>
            <a:ext cx="570557" cy="570557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4"/>
            </a:solidFill>
            <a:miter lim="800000"/>
            <a:headEnd/>
            <a:tailEnd/>
          </a:ln>
        </p:spPr>
      </p:pic>
      <p:sp>
        <p:nvSpPr>
          <p:cNvPr id="152" name="TextBox 151"/>
          <p:cNvSpPr txBox="1"/>
          <p:nvPr/>
        </p:nvSpPr>
        <p:spPr>
          <a:xfrm>
            <a:off x="-28757" y="3421595"/>
            <a:ext cx="101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accent6"/>
                </a:solidFill>
              </a:rPr>
              <a:t>vCenter</a:t>
            </a:r>
            <a:endParaRPr lang="en-US" sz="1000" b="1" dirty="0" smtClean="0">
              <a:solidFill>
                <a:schemeClr val="accent6"/>
              </a:solidFill>
            </a:endParaRPr>
          </a:p>
          <a:p>
            <a:r>
              <a:rPr lang="en-US" sz="1000" dirty="0" smtClean="0">
                <a:solidFill>
                  <a:srgbClr val="F8981D"/>
                </a:solidFill>
              </a:rPr>
              <a:t>10.40.206.23</a:t>
            </a:r>
            <a:endParaRPr lang="en-US" sz="1000" dirty="0">
              <a:solidFill>
                <a:srgbClr val="F8981D"/>
              </a:solidFill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418032" y="4261192"/>
            <a:ext cx="0" cy="621376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84985" y="4655650"/>
            <a:ext cx="2921234" cy="25095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DVS  P-G </a:t>
            </a:r>
            <a:r>
              <a:rPr lang="en-US" sz="1200" dirty="0"/>
              <a:t> </a:t>
            </a:r>
            <a:r>
              <a:rPr lang="en-US" sz="1200" dirty="0" smtClean="0"/>
              <a:t>PG-MGMT-Server</a:t>
            </a:r>
          </a:p>
        </p:txBody>
      </p:sp>
    </p:spTree>
    <p:extLst>
      <p:ext uri="{BB962C8B-B14F-4D97-AF65-F5344CB8AC3E}">
        <p14:creationId xmlns:p14="http://schemas.microsoft.com/office/powerpoint/2010/main" val="127991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KuBo</a:t>
            </a:r>
            <a:r>
              <a:rPr lang="en-US" dirty="0" smtClean="0"/>
              <a:t> Deployment – High Level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00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Bosh Client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03612" y="2362200"/>
            <a:ext cx="800100" cy="3429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6466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Bosh Director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780212" y="2362200"/>
            <a:ext cx="800100" cy="3429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923212" y="1981200"/>
            <a:ext cx="17907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K8s Clusters</a:t>
            </a:r>
          </a:p>
        </p:txBody>
      </p:sp>
    </p:spTree>
    <p:extLst>
      <p:ext uri="{BB962C8B-B14F-4D97-AF65-F5344CB8AC3E}">
        <p14:creationId xmlns:p14="http://schemas.microsoft.com/office/powerpoint/2010/main" val="104731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4822236"/>
            <a:ext cx="1066800" cy="1172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9700" y="5430563"/>
            <a:ext cx="1325312" cy="6255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2/</a:t>
            </a:r>
            <a:br>
              <a:rPr lang="en-US" sz="1200" dirty="0" smtClean="0"/>
            </a:br>
            <a:r>
              <a:rPr lang="en-US" sz="1200" dirty="0" err="1" smtClean="0"/>
              <a:t>makeItGreen.sh</a:t>
            </a:r>
            <a:endParaRPr lang="en-US" sz="1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04800"/>
            <a:ext cx="1798889" cy="1090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31812" y="6096000"/>
            <a:ext cx="10668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8981D"/>
                </a:solidFill>
              </a:rPr>
              <a:t>Developer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139" y="1481685"/>
            <a:ext cx="1898873" cy="253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Developer App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spring-music v1)</a:t>
            </a:r>
            <a:endParaRPr lang="en-US" dirty="0" smtClean="0"/>
          </a:p>
        </p:txBody>
      </p:sp>
      <p:sp>
        <p:nvSpPr>
          <p:cNvPr id="12" name="Right Arrow 11"/>
          <p:cNvSpPr/>
          <p:nvPr/>
        </p:nvSpPr>
        <p:spPr>
          <a:xfrm>
            <a:off x="1949701" y="5040817"/>
            <a:ext cx="1066800" cy="4572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12" y="4838700"/>
            <a:ext cx="1631950" cy="6741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7413" y="5829300"/>
            <a:ext cx="1631950" cy="3021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8981D"/>
                </a:solidFill>
              </a:rPr>
              <a:t>Source Code Control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44993" y="5040817"/>
            <a:ext cx="1320962" cy="4572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862" y="4882652"/>
            <a:ext cx="1555750" cy="742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91651" y="5790001"/>
            <a:ext cx="1631950" cy="3021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>
                <a:solidFill>
                  <a:srgbClr val="F8981D"/>
                </a:solidFill>
              </a:rPr>
              <a:t>Private </a:t>
            </a:r>
            <a:br>
              <a:rPr lang="en-US" smtClean="0">
                <a:solidFill>
                  <a:srgbClr val="F8981D"/>
                </a:solidFill>
              </a:rPr>
            </a:br>
            <a:r>
              <a:rPr lang="en-US" smtClean="0">
                <a:solidFill>
                  <a:srgbClr val="F8981D"/>
                </a:solidFill>
              </a:rPr>
              <a:t>Registry</a:t>
            </a:r>
            <a:endParaRPr lang="en-US" dirty="0" smtClean="0">
              <a:solidFill>
                <a:srgbClr val="F8981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0412" y="5696742"/>
            <a:ext cx="1462038" cy="1063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4/</a:t>
            </a:r>
            <a:br>
              <a:rPr lang="en-US" sz="1200" dirty="0" smtClean="0"/>
            </a:br>
            <a:r>
              <a:rPr lang="en-US" sz="1200" dirty="0" smtClean="0"/>
              <a:t>Build new image  (spring-music v2)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Push to registry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7951915" y="4232648"/>
            <a:ext cx="1364504" cy="4572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731" y="4557953"/>
            <a:ext cx="1635047" cy="109003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256212" y="5042853"/>
            <a:ext cx="1066800" cy="4572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5272935" y="5367214"/>
            <a:ext cx="1325312" cy="6255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3/</a:t>
            </a:r>
            <a:br>
              <a:rPr lang="en-US" sz="1200" dirty="0" smtClean="0"/>
            </a:br>
            <a:r>
              <a:rPr lang="en-US" sz="1200" dirty="0" err="1" smtClean="0"/>
              <a:t>WebHook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(or poll from Jenkins)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60381" y="5905045"/>
            <a:ext cx="1098550" cy="3021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8981D"/>
                </a:solidFill>
              </a:rPr>
              <a:t>CI/CD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83900" y="3794296"/>
            <a:ext cx="1325312" cy="6255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5</a:t>
            </a:r>
            <a:r>
              <a:rPr lang="en-US" sz="1200" dirty="0" smtClean="0"/>
              <a:t>/</a:t>
            </a:r>
            <a:br>
              <a:rPr lang="en-US" sz="1200" dirty="0" smtClean="0"/>
            </a:br>
            <a:r>
              <a:rPr lang="en-US" sz="1200" dirty="0" smtClean="0"/>
              <a:t>Update Image to current deployment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3771" y="304800"/>
            <a:ext cx="1980841" cy="1131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8" name="Straight Connector 27"/>
          <p:cNvCxnSpPr/>
          <p:nvPr/>
        </p:nvCxnSpPr>
        <p:spPr>
          <a:xfrm>
            <a:off x="10780712" y="2019300"/>
            <a:ext cx="0" cy="32653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65955" y="1517779"/>
            <a:ext cx="1938657" cy="2952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Developer App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spring-music </a:t>
            </a:r>
            <a:r>
              <a:rPr lang="en-US" dirty="0" smtClean="0"/>
              <a:t>v2)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8437" y="3271470"/>
            <a:ext cx="1631950" cy="3021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8981D"/>
                </a:solidFill>
              </a:rPr>
              <a:t>K8s Cluster</a:t>
            </a:r>
          </a:p>
        </p:txBody>
      </p:sp>
      <p:sp>
        <p:nvSpPr>
          <p:cNvPr id="31" name="Up-Down Arrow 30"/>
          <p:cNvSpPr/>
          <p:nvPr/>
        </p:nvSpPr>
        <p:spPr>
          <a:xfrm>
            <a:off x="10606088" y="3695700"/>
            <a:ext cx="381000" cy="786990"/>
          </a:xfrm>
          <a:prstGeom prst="up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2" name="Oval 31"/>
          <p:cNvSpPr/>
          <p:nvPr/>
        </p:nvSpPr>
        <p:spPr>
          <a:xfrm>
            <a:off x="0" y="196667"/>
            <a:ext cx="23622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9333091" y="198279"/>
            <a:ext cx="23622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27012" y="4482691"/>
            <a:ext cx="1600200" cy="1839631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" name="Rounded Rectangle 34"/>
          <p:cNvSpPr/>
          <p:nvPr/>
        </p:nvSpPr>
        <p:spPr>
          <a:xfrm>
            <a:off x="3275012" y="4482691"/>
            <a:ext cx="1600200" cy="1839631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6" name="Rounded Rectangle 35"/>
          <p:cNvSpPr/>
          <p:nvPr/>
        </p:nvSpPr>
        <p:spPr>
          <a:xfrm>
            <a:off x="6558731" y="4482690"/>
            <a:ext cx="1600200" cy="1839631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" name="Rounded Rectangle 36"/>
          <p:cNvSpPr/>
          <p:nvPr/>
        </p:nvSpPr>
        <p:spPr>
          <a:xfrm>
            <a:off x="9910529" y="4482690"/>
            <a:ext cx="1594083" cy="1839631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8" name="Rounded Rectangle 37"/>
          <p:cNvSpPr/>
          <p:nvPr/>
        </p:nvSpPr>
        <p:spPr>
          <a:xfrm>
            <a:off x="227012" y="2345833"/>
            <a:ext cx="11734800" cy="1235567"/>
          </a:xfrm>
          <a:prstGeom prst="round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27112" y="2019300"/>
            <a:ext cx="0" cy="32653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 rot="16200000">
            <a:off x="557583" y="3835771"/>
            <a:ext cx="766822" cy="47703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331962" y="3934676"/>
            <a:ext cx="1859872" cy="4967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/>
              <a:t>1/ </a:t>
            </a:r>
            <a:br>
              <a:rPr lang="en-US" sz="1200" dirty="0" smtClean="0"/>
            </a:br>
            <a:r>
              <a:rPr lang="en-US" sz="1200" dirty="0" smtClean="0"/>
              <a:t>Deploy the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3212" y="2611960"/>
            <a:ext cx="939800" cy="5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70012" y="2209800"/>
            <a:ext cx="9721819" cy="1676400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37975" y="6464300"/>
            <a:ext cx="450850" cy="149225"/>
          </a:xfrm>
        </p:spPr>
        <p:txBody>
          <a:bodyPr/>
          <a:lstStyle/>
          <a:p>
            <a:fld id="{6EA6D8CF-3CDE-4807-BCD2-C9F2B831AAA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defRPr dirty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Category xmlns="0629e58c-6680-4877-8502-a58f2d57cd4f">Templates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5B8BDE3DB4F4C923A9638BD74263B" ma:contentTypeVersion="4" ma:contentTypeDescription="Create a new document." ma:contentTypeScope="" ma:versionID="28db2253950c0fbd35366eb41a67fa00">
  <xsd:schema xmlns:xsd="http://www.w3.org/2001/XMLSchema" xmlns:p="http://schemas.microsoft.com/office/2006/metadata/properties" xmlns:ns2="0629e58c-6680-4877-8502-a58f2d57cd4f" targetNamespace="http://schemas.microsoft.com/office/2006/metadata/properties" ma:root="true" ma:fieldsID="46e89a672bf7568feaf80f7c4d492206" ns2:_="">
    <xsd:import namespace="0629e58c-6680-4877-8502-a58f2d57cd4f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0629e58c-6680-4877-8502-a58f2d57cd4f" elementFormDefault="qualified">
    <xsd:import namespace="http://schemas.microsoft.com/office/2006/documentManagement/types"/>
    <xsd:element name="Category" ma:index="8" nillable="true" ma:displayName="Category" ma:default="Select One" ma:format="Dropdown" ma:internalName="Category">
      <xsd:simpleType>
        <xsd:restriction base="dms:Choice">
          <xsd:enumeration value="Select One"/>
          <xsd:enumeration value="Brand Assets"/>
          <xsd:enumeration value="Collateral"/>
          <xsd:enumeration value="Messaging"/>
          <xsd:enumeration value="Templates"/>
          <xsd:enumeration value="Guidelines/Polici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A4CECE4-EFC7-4A44-B18F-F516C24FE7C9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0629e58c-6680-4877-8502-a58f2d57cd4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E9AF627-8043-4C97-A269-E0EF3A82B4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162CE-D192-4651-A3EE-77D997EFEF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29e58c-6680-4877-8502-a58f2d57cd4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</Words>
  <Application>Microsoft Macintosh PowerPoint</Application>
  <PresentationFormat>Custom</PresentationFormat>
  <Paragraphs>60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VMware_white_16x9</vt:lpstr>
      <vt:lpstr>KuBo CI/CD Pipeline with Jenkins</vt:lpstr>
      <vt:lpstr>Kubo Deployment</vt:lpstr>
      <vt:lpstr>KuBo Deployment – High Level Steps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Image Slides (16x9)</dc:title>
  <dc:subject>NFL CNA Overview</dc:subject>
  <dc:creator/>
  <cp:lastModifiedBy/>
  <cp:revision>1</cp:revision>
  <dcterms:created xsi:type="dcterms:W3CDTF">2014-01-10T15:20:46Z</dcterms:created>
  <dcterms:modified xsi:type="dcterms:W3CDTF">2017-09-09T00:21:00Z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0x010100A015B8BDE3DB4F4C923A9638BD74263B</vt:lpwstr>
  </property>
</Properties>
</file>